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슬라이드를 이동하려면 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ko-KR" sz="2000" spc="-1" strike="noStrike">
                <a:latin typeface="Noto Sans CJK KR"/>
              </a:rPr>
              <a:t>메모 서식을 편집하려면 클릭하십시오</a:t>
            </a:r>
            <a:r>
              <a:rPr b="0" lang="en-US" sz="2000" spc="-1" strike="noStrike">
                <a:latin typeface="Noto Sans CJK KR"/>
              </a:rPr>
              <a:t>.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Noto Serif CJK KR"/>
              </a:rPr>
              <a:t>&lt;머리글&gt;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fld id="{9D9D021F-3EF3-44D3-90D8-FDD2309D558F}" type="slidenum">
              <a:rPr b="0" lang="en-US" sz="1400" spc="-1" strike="noStrike">
                <a:latin typeface="Noto Serif CJK KR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7BECB-CCB4-4861-AD17-F59E480A368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HY헤드라인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0ED379-144C-49B2-A285-C3880619049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Y헤드라인M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C8A7F6-9085-4F88-8A95-58258AEE313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23E4D8-36D6-4DBF-A0E8-0FFE779B4D1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683450-D31C-4D4F-B657-7BC2562DD2D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3535AB-2D81-4389-9CA3-5306146B311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288B46B-15AB-45B5-A175-D53A849562C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752CD4B-4FDD-43E0-9923-33F793EA0D7F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C08E94A-F3CC-4946-851C-7D5F9B94076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830BBE-03F4-47FC-B725-07F20B0CE2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77B238-734B-46DF-9276-535FA29AB0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FE63D7-F272-4533-B799-46CC5E7868F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21126A-A2E2-402D-A349-4C6B24C7BFC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D5C320-8B77-4915-BD2E-CB681773B3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A9261B-BF9E-4F18-ADD5-3218F8FAFA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3F4C87-D37F-4F50-A1B6-D5EE7057EE1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427CC3-FA23-44BD-8DBB-77A1124D3A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159459-575A-44AF-BABE-540ECC04949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457200" y="8352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13C1CA-5417-46BE-B095-96E0D68891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17E66A-6F13-4F4F-97B0-CDC08EA1E9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979A25-6782-4C50-B733-141FC38565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ADE5E3C-EEF8-4DA8-ACB2-903DE6E7D2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2A4EED-C7C2-4108-A223-D055ABC1A8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0F32B1-E2E1-4B35-A12A-BE6045DB7EC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A621A4-0AEF-4E71-91E7-C6C13C2AA52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DA6266-3D86-42F0-8AAA-ACE49C06AFA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7371CA-018A-4071-B694-1C77B54125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7CE91F-94AA-4D16-8F49-F7C7C3E4D7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AE49DD-83FE-4F44-B0C3-29BA683469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8352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88D930-9747-4728-93E2-D48AD73073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2267CC-5AD3-4A39-BF9B-9C8258BDAA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0781B8-D97A-47A0-A988-98BACBF5CE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EDB462-A250-4464-AE16-A94B40AEB1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/>
          <p:cNvSpPr/>
          <p:nvPr/>
        </p:nvSpPr>
        <p:spPr>
          <a:xfrm flipV="1" rot="10800000">
            <a:off x="3216240" y="6572160"/>
            <a:ext cx="5737320" cy="9216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Rectangle 10"/>
          <p:cNvSpPr/>
          <p:nvPr/>
        </p:nvSpPr>
        <p:spPr>
          <a:xfrm flipV="1" rot="10800000">
            <a:off x="210960" y="260280"/>
            <a:ext cx="6448680" cy="76320"/>
          </a:xfrm>
          <a:prstGeom prst="rect">
            <a:avLst/>
          </a:prstGeom>
          <a:solidFill>
            <a:srgbClr val="325992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Rectangle 11"/>
          <p:cNvSpPr/>
          <p:nvPr/>
        </p:nvSpPr>
        <p:spPr>
          <a:xfrm flipV="1">
            <a:off x="196920" y="854280"/>
            <a:ext cx="8809200" cy="6372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Rectangle 12"/>
          <p:cNvSpPr/>
          <p:nvPr/>
        </p:nvSpPr>
        <p:spPr>
          <a:xfrm>
            <a:off x="6516360" y="431640"/>
            <a:ext cx="2512080" cy="209520"/>
          </a:xfrm>
          <a:prstGeom prst="rect">
            <a:avLst/>
          </a:prstGeom>
          <a:solidFill>
            <a:srgbClr val="8caf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" name="Text Box 13"/>
          <p:cNvSpPr/>
          <p:nvPr/>
        </p:nvSpPr>
        <p:spPr>
          <a:xfrm>
            <a:off x="6300360" y="154080"/>
            <a:ext cx="2662920" cy="276480"/>
          </a:xfrm>
          <a:prstGeom prst="rect">
            <a:avLst/>
          </a:prstGeom>
          <a:solidFill>
            <a:srgbClr val="3259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" name="Text Box 14"/>
          <p:cNvSpPr/>
          <p:nvPr/>
        </p:nvSpPr>
        <p:spPr>
          <a:xfrm>
            <a:off x="500040" y="6446880"/>
            <a:ext cx="276732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9"/>
              </a:spcBef>
              <a:buNone/>
            </a:pPr>
            <a:r>
              <a:rPr b="1" lang="ko-KR" sz="1300" spc="-1" strike="noStrike">
                <a:solidFill>
                  <a:srgbClr val="e7e6e6"/>
                </a:solidFill>
                <a:latin typeface="Tahoma"/>
                <a:ea typeface="Tahoma"/>
              </a:rPr>
              <a:t>조이름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ftr" idx="1"/>
          </p:nvPr>
        </p:nvSpPr>
        <p:spPr>
          <a:xfrm>
            <a:off x="3029040" y="6356520"/>
            <a:ext cx="30848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 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2"/>
          </p:nvPr>
        </p:nvSpPr>
        <p:spPr>
          <a:xfrm>
            <a:off x="6458040" y="6356520"/>
            <a:ext cx="2055960" cy="363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1" lang="en-US" sz="1400" spc="-1" strike="noStrike">
                <a:solidFill>
                  <a:srgbClr val="808080"/>
                </a:solidFill>
                <a:latin typeface="Tahoma"/>
                <a:ea typeface="맑은 고딕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88BE2DB-9A84-4E20-957B-F51AA281CD77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맑은 고딕"/>
              </a:rPr>
              <a:t>2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3"/>
          </p:nvPr>
        </p:nvSpPr>
        <p:spPr>
          <a:xfrm>
            <a:off x="628560" y="6356520"/>
            <a:ext cx="20559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 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</a:t>
            </a:r>
            <a:r>
              <a:rPr b="0" lang="ko-KR" sz="3200" spc="-1" strike="noStrike">
                <a:latin typeface="Noto Sans CJK KR"/>
              </a:rPr>
              <a:t>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/>
          <p:cNvSpPr/>
          <p:nvPr/>
        </p:nvSpPr>
        <p:spPr>
          <a:xfrm flipV="1" rot="10800000">
            <a:off x="3216240" y="6572160"/>
            <a:ext cx="5737320" cy="9216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" name="Rectangle 10"/>
          <p:cNvSpPr/>
          <p:nvPr/>
        </p:nvSpPr>
        <p:spPr>
          <a:xfrm flipV="1" rot="10800000">
            <a:off x="210960" y="260280"/>
            <a:ext cx="6448680" cy="76320"/>
          </a:xfrm>
          <a:prstGeom prst="rect">
            <a:avLst/>
          </a:prstGeom>
          <a:solidFill>
            <a:srgbClr val="325992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" name="Rectangle 11"/>
          <p:cNvSpPr/>
          <p:nvPr/>
        </p:nvSpPr>
        <p:spPr>
          <a:xfrm flipV="1">
            <a:off x="196920" y="854280"/>
            <a:ext cx="8809200" cy="6372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Rectangle 12"/>
          <p:cNvSpPr/>
          <p:nvPr/>
        </p:nvSpPr>
        <p:spPr>
          <a:xfrm>
            <a:off x="6516360" y="431640"/>
            <a:ext cx="2512080" cy="209520"/>
          </a:xfrm>
          <a:prstGeom prst="rect">
            <a:avLst/>
          </a:prstGeom>
          <a:solidFill>
            <a:srgbClr val="8caf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Text Box 13"/>
          <p:cNvSpPr/>
          <p:nvPr/>
        </p:nvSpPr>
        <p:spPr>
          <a:xfrm>
            <a:off x="6300360" y="154440"/>
            <a:ext cx="2662920" cy="276480"/>
          </a:xfrm>
          <a:prstGeom prst="rect">
            <a:avLst/>
          </a:prstGeom>
          <a:solidFill>
            <a:srgbClr val="3259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Safety </a:t>
            </a: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방범 로봇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2" name="Text Box 14"/>
          <p:cNvSpPr/>
          <p:nvPr/>
        </p:nvSpPr>
        <p:spPr>
          <a:xfrm>
            <a:off x="500040" y="6446880"/>
            <a:ext cx="276732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9"/>
              </a:spcBef>
              <a:buNone/>
            </a:pPr>
            <a:r>
              <a:rPr b="1" lang="ko-KR" sz="1300" spc="-1" strike="noStrike">
                <a:solidFill>
                  <a:srgbClr val="e7e6e6"/>
                </a:solidFill>
                <a:latin typeface="Tahoma"/>
                <a:ea typeface="Tahoma"/>
              </a:rPr>
              <a:t>도와조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ftr" idx="4"/>
          </p:nvPr>
        </p:nvSpPr>
        <p:spPr>
          <a:xfrm>
            <a:off x="3029040" y="6356520"/>
            <a:ext cx="30848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5"/>
          </p:nvPr>
        </p:nvSpPr>
        <p:spPr>
          <a:xfrm>
            <a:off x="6458040" y="6356520"/>
            <a:ext cx="2055960" cy="363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1" lang="en-US" sz="1400" spc="-1" strike="noStrike">
                <a:solidFill>
                  <a:srgbClr val="808080"/>
                </a:solidFill>
                <a:latin typeface="Tahoma"/>
                <a:ea typeface="맑은 고딕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9DD84801-A77C-4AA3-8D95-C4A1D757AE78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맑은 고딕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6"/>
          </p:nvPr>
        </p:nvSpPr>
        <p:spPr>
          <a:xfrm>
            <a:off x="643320" y="6300000"/>
            <a:ext cx="20559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457200" y="8352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4"/>
          <p:cNvSpPr/>
          <p:nvPr/>
        </p:nvSpPr>
        <p:spPr>
          <a:xfrm>
            <a:off x="1249200" y="1719360"/>
            <a:ext cx="7197840" cy="69840"/>
          </a:xfrm>
          <a:prstGeom prst="rect">
            <a:avLst/>
          </a:prstGeom>
          <a:solidFill>
            <a:srgbClr val="325992"/>
          </a:solidFill>
          <a:ln w="9525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Rectangle 4"/>
          <p:cNvSpPr/>
          <p:nvPr/>
        </p:nvSpPr>
        <p:spPr>
          <a:xfrm>
            <a:off x="1276200" y="3087720"/>
            <a:ext cx="7199640" cy="69840"/>
          </a:xfrm>
          <a:prstGeom prst="rect">
            <a:avLst/>
          </a:prstGeom>
          <a:solidFill>
            <a:srgbClr val="325992"/>
          </a:solidFill>
          <a:ln w="9525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" name="Text Box 6"/>
          <p:cNvSpPr/>
          <p:nvPr/>
        </p:nvSpPr>
        <p:spPr>
          <a:xfrm>
            <a:off x="1528560" y="2040840"/>
            <a:ext cx="6642360" cy="4597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35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Safety </a:t>
            </a:r>
            <a:r>
              <a:rPr b="1" lang="ko-KR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방범 로봇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03" name="Rectangle 13"/>
          <p:cNvSpPr/>
          <p:nvPr/>
        </p:nvSpPr>
        <p:spPr>
          <a:xfrm>
            <a:off x="1187640" y="3717000"/>
            <a:ext cx="6839280" cy="1726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30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발표자이름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50000"/>
              </a:lnSpc>
              <a:buNone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도와조</a:t>
            </a:r>
            <a:endParaRPr b="0" lang="en-US" sz="16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33"/>
          <p:cNvSpPr/>
          <p:nvPr/>
        </p:nvSpPr>
        <p:spPr>
          <a:xfrm>
            <a:off x="291600" y="5644440"/>
            <a:ext cx="88153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제안의 배경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…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제안의 배경…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05" name="Text Box 147"/>
          <p:cNvSpPr/>
          <p:nvPr/>
        </p:nvSpPr>
        <p:spPr>
          <a:xfrm>
            <a:off x="660240" y="1346040"/>
            <a:ext cx="340992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Safety </a:t>
            </a: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방범 로봇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06" name="Rectangle 9"/>
          <p:cNvSpPr/>
          <p:nvPr/>
        </p:nvSpPr>
        <p:spPr>
          <a:xfrm>
            <a:off x="323640" y="355680"/>
            <a:ext cx="825660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Background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07" name="슬라이드 번호 개체 틀 1"/>
          <p:cNvSpPr/>
          <p:nvPr/>
        </p:nvSpPr>
        <p:spPr>
          <a:xfrm>
            <a:off x="8342280" y="6297480"/>
            <a:ext cx="59076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304B1958-63E0-4E86-ADBD-CBAD3AD8FFD4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pic>
        <p:nvPicPr>
          <p:cNvPr id="108" name="그림 1" descr=""/>
          <p:cNvPicPr/>
          <p:nvPr/>
        </p:nvPicPr>
        <p:blipFill>
          <a:blip r:embed="rId1"/>
          <a:stretch/>
        </p:blipFill>
        <p:spPr>
          <a:xfrm>
            <a:off x="2520000" y="1709280"/>
            <a:ext cx="3869640" cy="3869640"/>
          </a:xfrm>
          <a:prstGeom prst="rect">
            <a:avLst/>
          </a:prstGeom>
          <a:ln w="0">
            <a:noFill/>
          </a:ln>
        </p:spPr>
      </p:pic>
      <p:sp>
        <p:nvSpPr>
          <p:cNvPr id="109" name="TextBox 2"/>
          <p:cNvSpPr/>
          <p:nvPr/>
        </p:nvSpPr>
        <p:spPr>
          <a:xfrm>
            <a:off x="3165840" y="2272680"/>
            <a:ext cx="60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그림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22"/>
          <p:cNvSpPr/>
          <p:nvPr/>
        </p:nvSpPr>
        <p:spPr>
          <a:xfrm>
            <a:off x="291600" y="5644440"/>
            <a:ext cx="88153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기존 방법에 대한 개선 필요사항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…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.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기존 방법에 대한 개선 필요사항…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.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11" name="Rectangle 9"/>
          <p:cNvSpPr/>
          <p:nvPr/>
        </p:nvSpPr>
        <p:spPr>
          <a:xfrm>
            <a:off x="323640" y="355680"/>
            <a:ext cx="825660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Motivation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12" name="슬라이드 번호 개체 틀 1"/>
          <p:cNvSpPr/>
          <p:nvPr/>
        </p:nvSpPr>
        <p:spPr>
          <a:xfrm>
            <a:off x="8342280" y="6297480"/>
            <a:ext cx="59076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3EEB586A-504E-4D91-9732-85C24DBB7602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13" name="Text Box 147"/>
          <p:cNvSpPr/>
          <p:nvPr/>
        </p:nvSpPr>
        <p:spPr>
          <a:xfrm>
            <a:off x="355680" y="1346040"/>
            <a:ext cx="35985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14" name="Text Box 147"/>
          <p:cNvSpPr/>
          <p:nvPr/>
        </p:nvSpPr>
        <p:spPr>
          <a:xfrm>
            <a:off x="5193000" y="1346040"/>
            <a:ext cx="340992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15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69640" cy="3869640"/>
          </a:xfrm>
          <a:prstGeom prst="rect">
            <a:avLst/>
          </a:prstGeom>
          <a:ln w="0">
            <a:noFill/>
          </a:ln>
        </p:spPr>
      </p:pic>
      <p:pic>
        <p:nvPicPr>
          <p:cNvPr id="116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69640" cy="38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22"/>
          <p:cNvSpPr/>
          <p:nvPr/>
        </p:nvSpPr>
        <p:spPr>
          <a:xfrm>
            <a:off x="291600" y="5644440"/>
            <a:ext cx="88153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제안되는 프로젝트에 대한 개요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제안되는 프로젝트에 대한 개요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18" name="Rectangle 9"/>
          <p:cNvSpPr/>
          <p:nvPr/>
        </p:nvSpPr>
        <p:spPr>
          <a:xfrm>
            <a:off x="323640" y="355680"/>
            <a:ext cx="825660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Approach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19" name="슬라이드 번호 개체 틀 1"/>
          <p:cNvSpPr/>
          <p:nvPr/>
        </p:nvSpPr>
        <p:spPr>
          <a:xfrm>
            <a:off x="8342280" y="6297480"/>
            <a:ext cx="59076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F3D0B71C-A3AA-47B1-BAC6-89C1EAEA26FD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20" name="Text Box 147"/>
          <p:cNvSpPr/>
          <p:nvPr/>
        </p:nvSpPr>
        <p:spPr>
          <a:xfrm>
            <a:off x="355680" y="1346040"/>
            <a:ext cx="35985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21" name="Text Box 147"/>
          <p:cNvSpPr/>
          <p:nvPr/>
        </p:nvSpPr>
        <p:spPr>
          <a:xfrm>
            <a:off x="5193000" y="1346040"/>
            <a:ext cx="340992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22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69640" cy="3869640"/>
          </a:xfrm>
          <a:prstGeom prst="rect">
            <a:avLst/>
          </a:prstGeom>
          <a:ln w="0">
            <a:noFill/>
          </a:ln>
        </p:spPr>
      </p:pic>
      <p:pic>
        <p:nvPicPr>
          <p:cNvPr id="123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69640" cy="38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22"/>
          <p:cNvSpPr/>
          <p:nvPr/>
        </p:nvSpPr>
        <p:spPr>
          <a:xfrm>
            <a:off x="291600" y="5644440"/>
            <a:ext cx="88153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25" name="Rectangle 9"/>
          <p:cNvSpPr/>
          <p:nvPr/>
        </p:nvSpPr>
        <p:spPr>
          <a:xfrm>
            <a:off x="323640" y="355680"/>
            <a:ext cx="825660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Project keyword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26" name="슬라이드 번호 개체 틀 1"/>
          <p:cNvSpPr/>
          <p:nvPr/>
        </p:nvSpPr>
        <p:spPr>
          <a:xfrm>
            <a:off x="8342280" y="6297480"/>
            <a:ext cx="59076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37FF1E2B-E3A8-4200-8418-B08659199883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27" name="Text Box 147"/>
          <p:cNvSpPr/>
          <p:nvPr/>
        </p:nvSpPr>
        <p:spPr>
          <a:xfrm>
            <a:off x="355680" y="1346040"/>
            <a:ext cx="35985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28" name="Text Box 147"/>
          <p:cNvSpPr/>
          <p:nvPr/>
        </p:nvSpPr>
        <p:spPr>
          <a:xfrm>
            <a:off x="5193000" y="1346040"/>
            <a:ext cx="340992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29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69640" cy="3869640"/>
          </a:xfrm>
          <a:prstGeom prst="rect">
            <a:avLst/>
          </a:prstGeom>
          <a:ln w="0">
            <a:noFill/>
          </a:ln>
        </p:spPr>
      </p:pic>
      <p:pic>
        <p:nvPicPr>
          <p:cNvPr id="130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69640" cy="38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Box 22"/>
          <p:cNvSpPr/>
          <p:nvPr/>
        </p:nvSpPr>
        <p:spPr>
          <a:xfrm>
            <a:off x="291600" y="5644440"/>
            <a:ext cx="88153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32" name="Rectangle 9"/>
          <p:cNvSpPr/>
          <p:nvPr/>
        </p:nvSpPr>
        <p:spPr>
          <a:xfrm>
            <a:off x="323640" y="355680"/>
            <a:ext cx="825660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Project keyword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33" name="슬라이드 번호 개체 틀 1"/>
          <p:cNvSpPr/>
          <p:nvPr/>
        </p:nvSpPr>
        <p:spPr>
          <a:xfrm>
            <a:off x="8342280" y="6297480"/>
            <a:ext cx="59076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6D5EF675-DE53-430E-A9B5-A23090227F02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34" name="Text Box 147"/>
          <p:cNvSpPr/>
          <p:nvPr/>
        </p:nvSpPr>
        <p:spPr>
          <a:xfrm>
            <a:off x="355680" y="1346040"/>
            <a:ext cx="35985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35" name="Text Box 147"/>
          <p:cNvSpPr/>
          <p:nvPr/>
        </p:nvSpPr>
        <p:spPr>
          <a:xfrm>
            <a:off x="5193000" y="1346040"/>
            <a:ext cx="340992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36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69640" cy="3869640"/>
          </a:xfrm>
          <a:prstGeom prst="rect">
            <a:avLst/>
          </a:prstGeom>
          <a:ln w="0">
            <a:noFill/>
          </a:ln>
        </p:spPr>
      </p:pic>
      <p:pic>
        <p:nvPicPr>
          <p:cNvPr id="137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69640" cy="38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22"/>
          <p:cNvSpPr/>
          <p:nvPr/>
        </p:nvSpPr>
        <p:spPr>
          <a:xfrm>
            <a:off x="291600" y="5644440"/>
            <a:ext cx="88153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결과물에 대한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39" name="Rectangle 9"/>
          <p:cNvSpPr/>
          <p:nvPr/>
        </p:nvSpPr>
        <p:spPr>
          <a:xfrm>
            <a:off x="323640" y="355680"/>
            <a:ext cx="825660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Result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40" name="슬라이드 번호 개체 틀 1"/>
          <p:cNvSpPr/>
          <p:nvPr/>
        </p:nvSpPr>
        <p:spPr>
          <a:xfrm>
            <a:off x="8342280" y="6297480"/>
            <a:ext cx="59076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ECEFFE76-AAE3-4255-BCF2-B4C3AA138822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41" name="Text Box 147"/>
          <p:cNvSpPr/>
          <p:nvPr/>
        </p:nvSpPr>
        <p:spPr>
          <a:xfrm>
            <a:off x="355680" y="1346040"/>
            <a:ext cx="35985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42" name="Text Box 147"/>
          <p:cNvSpPr/>
          <p:nvPr/>
        </p:nvSpPr>
        <p:spPr>
          <a:xfrm>
            <a:off x="5193000" y="1346040"/>
            <a:ext cx="340992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43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69640" cy="3869640"/>
          </a:xfrm>
          <a:prstGeom prst="rect">
            <a:avLst/>
          </a:prstGeom>
          <a:ln w="0">
            <a:noFill/>
          </a:ln>
        </p:spPr>
      </p:pic>
      <p:pic>
        <p:nvPicPr>
          <p:cNvPr id="144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69640" cy="38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8"/>
          <p:cNvSpPr/>
          <p:nvPr/>
        </p:nvSpPr>
        <p:spPr>
          <a:xfrm>
            <a:off x="451440" y="1430640"/>
            <a:ext cx="823932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프로젝트에 대한 요약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결과에 대한 개선해야할 점 정리</a:t>
            </a:r>
            <a:endParaRPr b="0" lang="en-US" sz="1400" spc="-1" strike="noStrike">
              <a:latin typeface="Noto Sans CJK KR"/>
            </a:endParaRPr>
          </a:p>
          <a:p>
            <a:pPr>
              <a:lnSpc>
                <a:spcPct val="150000"/>
              </a:lnSpc>
              <a:buNone/>
            </a:pPr>
            <a:endParaRPr b="0" lang="en-US" sz="1400" spc="-1" strike="noStrike">
              <a:latin typeface="Noto Sans CJK KR"/>
            </a:endParaRPr>
          </a:p>
        </p:txBody>
      </p:sp>
      <p:sp>
        <p:nvSpPr>
          <p:cNvPr id="146" name="Rectangle 9"/>
          <p:cNvSpPr/>
          <p:nvPr/>
        </p:nvSpPr>
        <p:spPr>
          <a:xfrm>
            <a:off x="323640" y="355680"/>
            <a:ext cx="825660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Conclusion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47" name="슬라이드 번호 개체 틀 1"/>
          <p:cNvSpPr/>
          <p:nvPr/>
        </p:nvSpPr>
        <p:spPr>
          <a:xfrm>
            <a:off x="8342280" y="6297480"/>
            <a:ext cx="59076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A2DA2FD0-F765-447C-8065-19746E6A593D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22"/>
          <p:cNvSpPr/>
          <p:nvPr/>
        </p:nvSpPr>
        <p:spPr>
          <a:xfrm>
            <a:off x="291600" y="5644440"/>
            <a:ext cx="881532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일정 및 각 조원의 역할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49" name="Rectangle 9"/>
          <p:cNvSpPr/>
          <p:nvPr/>
        </p:nvSpPr>
        <p:spPr>
          <a:xfrm>
            <a:off x="323640" y="355680"/>
            <a:ext cx="825660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일정 </a:t>
            </a: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&amp; </a:t>
            </a:r>
            <a:r>
              <a:rPr b="1" lang="ko-KR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역할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50" name="슬라이드 번호 개체 틀 1"/>
          <p:cNvSpPr/>
          <p:nvPr/>
        </p:nvSpPr>
        <p:spPr>
          <a:xfrm>
            <a:off x="8342280" y="6297480"/>
            <a:ext cx="59076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D5BCCCD8-1B42-4C1A-A317-C893DE5E4308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51" name="Text Box 147"/>
          <p:cNvSpPr/>
          <p:nvPr/>
        </p:nvSpPr>
        <p:spPr>
          <a:xfrm>
            <a:off x="355680" y="1346040"/>
            <a:ext cx="35985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52" name="Text Box 147"/>
          <p:cNvSpPr/>
          <p:nvPr/>
        </p:nvSpPr>
        <p:spPr>
          <a:xfrm>
            <a:off x="5193000" y="1346040"/>
            <a:ext cx="340992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53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69640" cy="3869640"/>
          </a:xfrm>
          <a:prstGeom prst="rect">
            <a:avLst/>
          </a:prstGeom>
          <a:ln w="0">
            <a:noFill/>
          </a:ln>
        </p:spPr>
      </p:pic>
      <p:pic>
        <p:nvPicPr>
          <p:cNvPr id="154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69640" cy="38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8721</TotalTime>
  <Application>LibreOffice/7.3.7.2$Linux_X86_64 LibreOffice_project/30$Build-2</Application>
  <AppVersion>15.0000</AppVersion>
  <Words>116</Words>
  <Paragraphs>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2020-01-09T04:40:57Z</dcterms:created>
  <dc:creator>임태흥</dc:creator>
  <dc:description/>
  <dc:language>ko-KR</dc:language>
  <cp:lastModifiedBy/>
  <dcterms:modified xsi:type="dcterms:W3CDTF">2024-03-05T18:36:02Z</dcterms:modified>
  <cp:revision>528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화면 슬라이드 쇼(4:3)</vt:lpwstr>
  </property>
  <property fmtid="{D5CDD505-2E9C-101B-9397-08002B2CF9AE}" pid="4" name="Slides">
    <vt:i4>9</vt:i4>
  </property>
</Properties>
</file>